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9717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7375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5357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4374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932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9960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924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1407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24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181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4681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9000">
              <a:srgbClr val="E6E6E6"/>
            </a:gs>
            <a:gs pos="18000">
              <a:srgbClr val="7D8496"/>
            </a:gs>
            <a:gs pos="52000">
              <a:srgbClr val="E6E6E6"/>
            </a:gs>
            <a:gs pos="93000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DDB73-5314-47AC-AABA-23AA3F3F344F}" type="datetimeFigureOut">
              <a:rPr lang="en-AU" smtClean="0"/>
              <a:t>23/01/2013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85334-6FF7-45D6-90A6-79384CE839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447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/>
          <a:lstStyle/>
          <a:p>
            <a:r>
              <a:rPr lang="en-AU" dirty="0" smtClean="0"/>
              <a:t>Indian Myna</a:t>
            </a:r>
            <a:br>
              <a:rPr lang="en-AU" dirty="0" smtClean="0"/>
            </a:br>
            <a:r>
              <a:rPr lang="en-AU" sz="3200" i="1" dirty="0" err="1" smtClean="0"/>
              <a:t>Acridotheres</a:t>
            </a:r>
            <a:r>
              <a:rPr lang="en-AU" sz="3200" i="1" dirty="0" smtClean="0"/>
              <a:t> </a:t>
            </a:r>
            <a:r>
              <a:rPr lang="en-AU" sz="3200" i="1" dirty="0" err="1" smtClean="0"/>
              <a:t>tristis</a:t>
            </a:r>
            <a:endParaRPr lang="en-AU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98984"/>
          </a:xfrm>
        </p:spPr>
        <p:txBody>
          <a:bodyPr/>
          <a:lstStyle/>
          <a:p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History, ecology and threat to Australian biodiversity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71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0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982"/>
            <a:ext cx="9164097" cy="688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312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History and species facts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/>
          <a:lstStyle/>
          <a:p>
            <a:r>
              <a:rPr lang="en-AU" dirty="0" smtClean="0"/>
              <a:t>First introduced into Australia in Victoria, between 1863-1872 into Melbourne’s market gardens to control insects</a:t>
            </a:r>
          </a:p>
          <a:p>
            <a:r>
              <a:rPr lang="en-AU" dirty="0" smtClean="0"/>
              <a:t>Now found along the east coast of Australia and steadily pushing north and west</a:t>
            </a:r>
          </a:p>
          <a:p>
            <a:r>
              <a:rPr lang="en-AU" dirty="0" smtClean="0"/>
              <a:t>Is a native to Asia</a:t>
            </a:r>
          </a:p>
          <a:p>
            <a:r>
              <a:rPr lang="en-AU" dirty="0" smtClean="0"/>
              <a:t>Introduced  and pest in Canada, North America, Africa, Europe, Middle East, Pacific and Atlantic islands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999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Ecology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Pairs mate for life, roost communally.</a:t>
            </a:r>
          </a:p>
          <a:p>
            <a:r>
              <a:rPr lang="en-AU" dirty="0" smtClean="0"/>
              <a:t>Open woodland/fragmented landscape adaptive species.</a:t>
            </a:r>
          </a:p>
          <a:p>
            <a:r>
              <a:rPr lang="en-AU" dirty="0" smtClean="0"/>
              <a:t>Hollow nester – uses tree hollows, nest boxes, cracks in walls, under eaves etc.</a:t>
            </a:r>
          </a:p>
          <a:p>
            <a:r>
              <a:rPr lang="en-AU" dirty="0" smtClean="0"/>
              <a:t>Thrives in urban and agricultural landscapes.</a:t>
            </a:r>
          </a:p>
          <a:p>
            <a:r>
              <a:rPr lang="en-AU" dirty="0" smtClean="0"/>
              <a:t>Can breed continuously.</a:t>
            </a:r>
          </a:p>
          <a:p>
            <a:r>
              <a:rPr lang="en-AU" dirty="0" smtClean="0"/>
              <a:t>Large clutch size (4-6 eggs), incubation 17-18days, fledging is 22 to 24 days (rapid).</a:t>
            </a:r>
          </a:p>
          <a:p>
            <a:r>
              <a:rPr lang="en-AU" dirty="0" smtClean="0"/>
              <a:t>Omnivorous – eats insects, grain, fruit, household waste etc.</a:t>
            </a:r>
          </a:p>
          <a:p>
            <a:r>
              <a:rPr lang="en-AU" dirty="0" smtClean="0"/>
              <a:t>Highly aggressive around nest and roosting sites.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53674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Threats to biodiversity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World Species Survival Commission lists Indian myna’s as a top 100 world’s most invasive species that pose a threat to biodiversity, agriculture and human activity.</a:t>
            </a:r>
          </a:p>
          <a:p>
            <a:r>
              <a:rPr lang="en-AU" dirty="0" smtClean="0"/>
              <a:t>Reduces and displaces native hollow nesters, by up to 80% in some areas, thus reducing native species reproductive rates and impacting on ecosystem function.</a:t>
            </a:r>
          </a:p>
          <a:p>
            <a:r>
              <a:rPr lang="en-AU" dirty="0" smtClean="0"/>
              <a:t>Impacts on cropping areas, spreads bird lice and has potential to carry and spread zoonotic diseases (human).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98280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you do?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AU" dirty="0" smtClean="0"/>
              <a:t>Protect and enhance native habitat i.e. enhance biodiversity</a:t>
            </a:r>
          </a:p>
          <a:p>
            <a:r>
              <a:rPr lang="en-AU" dirty="0" smtClean="0"/>
              <a:t>Remove and discourage myna nesting and communal roosting sites</a:t>
            </a:r>
          </a:p>
          <a:p>
            <a:r>
              <a:rPr lang="en-AU" dirty="0" smtClean="0"/>
              <a:t>Support local council and community eradication programs</a:t>
            </a:r>
          </a:p>
          <a:p>
            <a:r>
              <a:rPr lang="en-AU" dirty="0" smtClean="0"/>
              <a:t>Community education and awareness programs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34834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266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Indian Myna Acridotheres tristis</vt:lpstr>
      <vt:lpstr>PowerPoint Presentation</vt:lpstr>
      <vt:lpstr>PowerPoint Presentation</vt:lpstr>
      <vt:lpstr>History and species facts</vt:lpstr>
      <vt:lpstr>Ecology</vt:lpstr>
      <vt:lpstr>Threats to biodiversity</vt:lpstr>
      <vt:lpstr>What can you do?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Indian Myna</dc:title>
  <dc:creator>Steve Wilson</dc:creator>
  <cp:lastModifiedBy>Daly Wilson</cp:lastModifiedBy>
  <cp:revision>8</cp:revision>
  <dcterms:created xsi:type="dcterms:W3CDTF">2013-01-22T23:50:02Z</dcterms:created>
  <dcterms:modified xsi:type="dcterms:W3CDTF">2013-01-23T04:46:05Z</dcterms:modified>
</cp:coreProperties>
</file>